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9BFB-668C-4645-A07F-F2F83F31E729}" type="datetimeFigureOut">
              <a:rPr lang="fr-FR" smtClean="0"/>
              <a:pPr/>
              <a:t>16/10/2019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C075-7055-4535-9BE5-7206783C9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9BFB-668C-4645-A07F-F2F83F31E729}" type="datetimeFigureOut">
              <a:rPr lang="fr-FR" smtClean="0"/>
              <a:pPr/>
              <a:t>16/10/2019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C075-7055-4535-9BE5-7206783C9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9BFB-668C-4645-A07F-F2F83F31E729}" type="datetimeFigureOut">
              <a:rPr lang="fr-FR" smtClean="0"/>
              <a:pPr/>
              <a:t>16/10/2019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C075-7055-4535-9BE5-7206783C9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9BFB-668C-4645-A07F-F2F83F31E729}" type="datetimeFigureOut">
              <a:rPr lang="fr-FR" smtClean="0"/>
              <a:pPr/>
              <a:t>16/10/2019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C075-7055-4535-9BE5-7206783C9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9BFB-668C-4645-A07F-F2F83F31E729}" type="datetimeFigureOut">
              <a:rPr lang="fr-FR" smtClean="0"/>
              <a:pPr/>
              <a:t>16/10/2019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C075-7055-4535-9BE5-7206783C9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9BFB-668C-4645-A07F-F2F83F31E729}" type="datetimeFigureOut">
              <a:rPr lang="fr-FR" smtClean="0"/>
              <a:pPr/>
              <a:t>16/10/2019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C075-7055-4535-9BE5-7206783C9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9BFB-668C-4645-A07F-F2F83F31E729}" type="datetimeFigureOut">
              <a:rPr lang="fr-FR" smtClean="0"/>
              <a:pPr/>
              <a:t>16/10/2019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C075-7055-4535-9BE5-7206783C9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9BFB-668C-4645-A07F-F2F83F31E729}" type="datetimeFigureOut">
              <a:rPr lang="fr-FR" smtClean="0"/>
              <a:pPr/>
              <a:t>16/10/2019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C075-7055-4535-9BE5-7206783C9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9BFB-668C-4645-A07F-F2F83F31E729}" type="datetimeFigureOut">
              <a:rPr lang="fr-FR" smtClean="0"/>
              <a:pPr/>
              <a:t>16/10/2019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C075-7055-4535-9BE5-7206783C9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9BFB-668C-4645-A07F-F2F83F31E729}" type="datetimeFigureOut">
              <a:rPr lang="fr-FR" smtClean="0"/>
              <a:pPr/>
              <a:t>16/10/2019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C075-7055-4535-9BE5-7206783C9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9BFB-668C-4645-A07F-F2F83F31E729}" type="datetimeFigureOut">
              <a:rPr lang="fr-FR" smtClean="0"/>
              <a:pPr/>
              <a:t>16/10/2019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C075-7055-4535-9BE5-7206783C9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59BFB-668C-4645-A07F-F2F83F31E729}" type="datetimeFigureOut">
              <a:rPr lang="fr-FR" smtClean="0"/>
              <a:pPr/>
              <a:t>16/10/2019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AC075-7055-4535-9BE5-7206783C9E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hyperlink" Target="mailto:deborahessl49@gmail.fr" TargetMode="Externa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971600" y="1268760"/>
            <a:ext cx="2304256" cy="8309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Secrétaire</a:t>
            </a:r>
          </a:p>
          <a:p>
            <a:r>
              <a:rPr lang="fr-FR" sz="1400" dirty="0" smtClean="0"/>
              <a:t>Sandrine BOISSEAU</a:t>
            </a:r>
          </a:p>
          <a:p>
            <a:r>
              <a:rPr lang="fr-FR" sz="1000" dirty="0" smtClean="0"/>
              <a:t>s.boisseau@sfr.fr </a:t>
            </a:r>
          </a:p>
          <a:p>
            <a:r>
              <a:rPr lang="fr-FR" sz="1000" dirty="0" smtClean="0"/>
              <a:t>06.21.45.71.02</a:t>
            </a:r>
            <a:endParaRPr lang="fr-FR" sz="1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3419872" y="1268760"/>
            <a:ext cx="2448272" cy="8309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Vice-Président</a:t>
            </a:r>
            <a:endParaRPr lang="fr-F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1400" dirty="0" smtClean="0"/>
              <a:t>Olivier BACLE</a:t>
            </a:r>
          </a:p>
          <a:p>
            <a:r>
              <a:rPr lang="fr-FR" sz="1000" dirty="0" smtClean="0"/>
              <a:t>loupettes@hotmail.fr</a:t>
            </a:r>
          </a:p>
          <a:p>
            <a:r>
              <a:rPr lang="fr-FR" sz="1000" dirty="0" smtClean="0"/>
              <a:t>06.69.22.08.59</a:t>
            </a:r>
            <a:endParaRPr lang="fr-FR" sz="1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012160" y="1268760"/>
            <a:ext cx="2232248" cy="8309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Trésorière</a:t>
            </a:r>
          </a:p>
          <a:p>
            <a:r>
              <a:rPr lang="fr-FR" sz="1400" dirty="0" smtClean="0"/>
              <a:t>Mélanie CANTE</a:t>
            </a:r>
          </a:p>
          <a:p>
            <a:r>
              <a:rPr lang="fr-FR" sz="1000" dirty="0" smtClean="0"/>
              <a:t>melanie_cante@hotmail.fr</a:t>
            </a:r>
          </a:p>
          <a:p>
            <a:r>
              <a:rPr lang="fr-FR" sz="1000" dirty="0" smtClean="0"/>
              <a:t>06.08.56.73.65 </a:t>
            </a:r>
            <a:endParaRPr lang="fr-FR" sz="1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323528" y="2204864"/>
            <a:ext cx="6552728" cy="3693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COMMISSIONS</a:t>
            </a:r>
            <a:endParaRPr lang="fr-F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020272" y="2204865"/>
            <a:ext cx="1944216" cy="3416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ENTRAINEURS</a:t>
            </a:r>
            <a:endParaRPr lang="fr-FR" sz="1200" b="1" dirty="0" smtClean="0"/>
          </a:p>
          <a:p>
            <a:pPr algn="ctr"/>
            <a:endParaRPr lang="fr-FR" sz="1200" b="1" dirty="0" smtClean="0"/>
          </a:p>
          <a:p>
            <a:pPr algn="ctr"/>
            <a:endParaRPr lang="fr-FR" sz="1200" b="1" dirty="0" smtClean="0"/>
          </a:p>
          <a:p>
            <a:r>
              <a:rPr lang="fr-FR" sz="1200" b="1" dirty="0" err="1" smtClean="0"/>
              <a:t>Allaa</a:t>
            </a:r>
            <a:r>
              <a:rPr lang="fr-FR" sz="1200" b="1" dirty="0" smtClean="0"/>
              <a:t> KHARBOUCHE</a:t>
            </a:r>
          </a:p>
          <a:p>
            <a:r>
              <a:rPr lang="fr-FR" sz="1000" dirty="0" smtClean="0"/>
              <a:t>antiv1@hotmail.fr</a:t>
            </a:r>
          </a:p>
          <a:p>
            <a:r>
              <a:rPr lang="fr-FR" sz="1000" dirty="0" smtClean="0"/>
              <a:t>06.51.94.09.81</a:t>
            </a:r>
          </a:p>
          <a:p>
            <a:endParaRPr lang="fr-FR" sz="1200" b="1" dirty="0" smtClean="0"/>
          </a:p>
          <a:p>
            <a:endParaRPr lang="fr-FR" sz="1200" b="1" dirty="0" smtClean="0"/>
          </a:p>
          <a:p>
            <a:r>
              <a:rPr lang="fr-FR" sz="1200" b="1" dirty="0" smtClean="0"/>
              <a:t>Déborah GUICHON</a:t>
            </a:r>
          </a:p>
          <a:p>
            <a:r>
              <a:rPr lang="fr-FR" sz="1000" dirty="0" smtClean="0"/>
              <a:t>deborahessl49@gmail.fr</a:t>
            </a:r>
          </a:p>
          <a:p>
            <a:r>
              <a:rPr lang="fr-FR" sz="1000" dirty="0" smtClean="0">
                <a:hlinkClick r:id="rId2"/>
              </a:rPr>
              <a:t> </a:t>
            </a:r>
            <a:r>
              <a:rPr lang="fr-FR" sz="1000" dirty="0" smtClean="0"/>
              <a:t>06.77.52.80.38</a:t>
            </a:r>
          </a:p>
          <a:p>
            <a:endParaRPr lang="fr-FR" sz="1200" b="1" dirty="0" smtClean="0"/>
          </a:p>
          <a:p>
            <a:endParaRPr lang="fr-FR" sz="1200" b="1" dirty="0" smtClean="0"/>
          </a:p>
          <a:p>
            <a:r>
              <a:rPr lang="fr-FR" sz="1200" b="1" dirty="0" smtClean="0"/>
              <a:t>Lucie ALBERTO</a:t>
            </a:r>
          </a:p>
          <a:p>
            <a:r>
              <a:rPr lang="fr-FR" sz="1000" dirty="0" smtClean="0"/>
              <a:t>lucie.alberto@gmail.com</a:t>
            </a:r>
          </a:p>
          <a:p>
            <a:r>
              <a:rPr lang="fr-FR" sz="1000" dirty="0" smtClean="0"/>
              <a:t> 06.67.59.89.32</a:t>
            </a:r>
          </a:p>
          <a:p>
            <a:endParaRPr lang="fr-FR" sz="1000" dirty="0" smtClean="0"/>
          </a:p>
          <a:p>
            <a:endParaRPr lang="fr-FR" sz="1000" dirty="0" smtClean="0"/>
          </a:p>
          <a:p>
            <a:endParaRPr lang="fr-FR" sz="1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4860032" y="2636912"/>
            <a:ext cx="2016224" cy="1077218"/>
          </a:xfrm>
          <a:prstGeom prst="rect">
            <a:avLst/>
          </a:prstGeom>
          <a:solidFill>
            <a:schemeClr val="l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PLANNING/ARBITRAGE</a:t>
            </a:r>
          </a:p>
          <a:p>
            <a:pPr algn="ctr"/>
            <a:r>
              <a:rPr lang="fr-F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TECHNIQUE/BOUTIQUE</a:t>
            </a:r>
          </a:p>
          <a:p>
            <a:endParaRPr lang="fr-FR" sz="1200" b="1" dirty="0" smtClean="0"/>
          </a:p>
          <a:p>
            <a:r>
              <a:rPr lang="fr-FR" sz="1200" b="1" dirty="0" smtClean="0"/>
              <a:t>Déborah GUICHON</a:t>
            </a:r>
          </a:p>
          <a:p>
            <a:endParaRPr lang="fr-FR" sz="1200" b="1" dirty="0" smtClean="0"/>
          </a:p>
        </p:txBody>
      </p:sp>
      <p:sp>
        <p:nvSpPr>
          <p:cNvPr id="19" name="ZoneTexte 18"/>
          <p:cNvSpPr txBox="1"/>
          <p:nvPr/>
        </p:nvSpPr>
        <p:spPr>
          <a:xfrm>
            <a:off x="395536" y="2636912"/>
            <a:ext cx="201622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</a:t>
            </a:r>
          </a:p>
          <a:p>
            <a:endParaRPr lang="fr-FR" sz="1200" b="1" dirty="0" smtClean="0"/>
          </a:p>
          <a:p>
            <a:r>
              <a:rPr lang="fr-FR" sz="1200" b="1" dirty="0" smtClean="0"/>
              <a:t>Jean-Yves </a:t>
            </a:r>
            <a:r>
              <a:rPr lang="fr-FR" sz="1200" b="1" dirty="0" smtClean="0"/>
              <a:t>MERIEAU </a:t>
            </a:r>
            <a:endParaRPr lang="fr-FR" sz="1200" b="1" dirty="0" smtClean="0"/>
          </a:p>
          <a:p>
            <a:endParaRPr lang="fr-FR" sz="1200" b="1" dirty="0" smtClean="0"/>
          </a:p>
          <a:p>
            <a:r>
              <a:rPr lang="fr-FR" sz="1200" b="1" dirty="0" smtClean="0"/>
              <a:t>Julien </a:t>
            </a:r>
            <a:r>
              <a:rPr lang="fr-FR" sz="1200" b="1" dirty="0" smtClean="0"/>
              <a:t>BLAIN  </a:t>
            </a:r>
            <a:r>
              <a:rPr lang="fr-FR" sz="1000" dirty="0" smtClean="0"/>
              <a:t/>
            </a:r>
            <a:br>
              <a:rPr lang="fr-FR" sz="1000" dirty="0" smtClean="0"/>
            </a:br>
            <a:endParaRPr lang="fr-FR" sz="1000" dirty="0" smtClean="0"/>
          </a:p>
        </p:txBody>
      </p:sp>
      <p:sp>
        <p:nvSpPr>
          <p:cNvPr id="20" name="ZoneTexte 19"/>
          <p:cNvSpPr txBox="1"/>
          <p:nvPr/>
        </p:nvSpPr>
        <p:spPr>
          <a:xfrm>
            <a:off x="2627784" y="2636913"/>
            <a:ext cx="2088232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LICENCES/GESTION W.E.</a:t>
            </a:r>
          </a:p>
          <a:p>
            <a:endParaRPr lang="fr-FR" sz="1200" b="1" dirty="0" smtClean="0"/>
          </a:p>
          <a:p>
            <a:r>
              <a:rPr lang="fr-FR" sz="1200" b="1" dirty="0" smtClean="0"/>
              <a:t>Patricia </a:t>
            </a:r>
            <a:r>
              <a:rPr lang="fr-FR" sz="1200" b="1" dirty="0" smtClean="0"/>
              <a:t>BELOUARD</a:t>
            </a:r>
          </a:p>
          <a:p>
            <a:pPr algn="ctr"/>
            <a:endParaRPr lang="fr-F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  </a:t>
            </a:r>
            <a:r>
              <a:rPr lang="fr-F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W.E.</a:t>
            </a:r>
            <a:endParaRPr lang="fr-FR" sz="1400" b="1" dirty="0" smtClean="0"/>
          </a:p>
          <a:p>
            <a:endParaRPr lang="fr-FR" sz="1200" b="1" dirty="0" smtClean="0"/>
          </a:p>
          <a:p>
            <a:r>
              <a:rPr lang="fr-FR" sz="1200" b="1" dirty="0" smtClean="0"/>
              <a:t>Yann </a:t>
            </a:r>
            <a:r>
              <a:rPr lang="fr-FR" sz="1200" b="1" dirty="0" smtClean="0"/>
              <a:t>BOURGET</a:t>
            </a:r>
          </a:p>
          <a:p>
            <a:endParaRPr lang="fr-FR" sz="800" dirty="0"/>
          </a:p>
        </p:txBody>
      </p:sp>
      <p:sp>
        <p:nvSpPr>
          <p:cNvPr id="21" name="ZoneTexte 20"/>
          <p:cNvSpPr txBox="1"/>
          <p:nvPr/>
        </p:nvSpPr>
        <p:spPr>
          <a:xfrm>
            <a:off x="2627784" y="4365104"/>
            <a:ext cx="208823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ANIMATIONS</a:t>
            </a:r>
          </a:p>
          <a:p>
            <a:endParaRPr lang="fr-FR" sz="1200" b="1" dirty="0" smtClean="0"/>
          </a:p>
          <a:p>
            <a:r>
              <a:rPr lang="fr-FR" sz="1200" b="1" dirty="0" smtClean="0"/>
              <a:t>Sébastien </a:t>
            </a:r>
            <a:r>
              <a:rPr lang="fr-FR" sz="1200" b="1" dirty="0" smtClean="0"/>
              <a:t>BREMOND </a:t>
            </a:r>
            <a:endParaRPr lang="fr-FR" sz="1200" b="1" dirty="0" smtClean="0"/>
          </a:p>
          <a:p>
            <a:endParaRPr lang="fr-FR" sz="1200" b="1" dirty="0" smtClean="0"/>
          </a:p>
          <a:p>
            <a:endParaRPr lang="fr-FR" sz="1200" b="1" dirty="0" smtClean="0"/>
          </a:p>
          <a:p>
            <a:r>
              <a:rPr lang="fr-FR" sz="1200" b="1" dirty="0" smtClean="0"/>
              <a:t>Olivier JOUET</a:t>
            </a:r>
          </a:p>
          <a:p>
            <a:endParaRPr lang="fr-FR" sz="1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4860032" y="3794264"/>
            <a:ext cx="2016224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</a:t>
            </a:r>
          </a:p>
          <a:p>
            <a:endParaRPr lang="fr-FR" sz="1200" b="1" dirty="0" smtClean="0"/>
          </a:p>
          <a:p>
            <a:r>
              <a:rPr lang="fr-FR" sz="1200" b="1" dirty="0" smtClean="0"/>
              <a:t>Alan </a:t>
            </a:r>
            <a:r>
              <a:rPr lang="fr-FR" sz="1200" b="1" dirty="0" smtClean="0"/>
              <a:t>COURTAY </a:t>
            </a:r>
          </a:p>
          <a:p>
            <a:endParaRPr lang="fr-FR" sz="1200" b="1" dirty="0" smtClean="0"/>
          </a:p>
          <a:p>
            <a:endParaRPr lang="fr-FR" sz="1200" b="1" dirty="0" smtClean="0"/>
          </a:p>
          <a:p>
            <a:r>
              <a:rPr lang="fr-FR" sz="1200" b="1" dirty="0" smtClean="0"/>
              <a:t>Dimitri </a:t>
            </a:r>
            <a:r>
              <a:rPr lang="fr-FR" sz="1200" b="1" dirty="0" smtClean="0"/>
              <a:t>ROUSSELOT</a:t>
            </a:r>
          </a:p>
          <a:p>
            <a:endParaRPr lang="fr-FR" sz="1200" b="1" dirty="0" smtClean="0"/>
          </a:p>
          <a:p>
            <a:endParaRPr lang="fr-FR" sz="1200" b="1" dirty="0" smtClean="0"/>
          </a:p>
          <a:p>
            <a:r>
              <a:rPr lang="fr-FR" sz="1200" b="1" dirty="0" smtClean="0"/>
              <a:t>Juliette TISSEROND</a:t>
            </a:r>
            <a:endParaRPr lang="fr-FR" sz="1200" b="1" dirty="0" smtClean="0"/>
          </a:p>
          <a:p>
            <a:endParaRPr lang="fr-FR" sz="1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395536" y="3933056"/>
            <a:ext cx="2016224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MATERIEL</a:t>
            </a:r>
          </a:p>
          <a:p>
            <a:endParaRPr lang="fr-FR" sz="1200" b="1" dirty="0" smtClean="0"/>
          </a:p>
          <a:p>
            <a:r>
              <a:rPr lang="fr-FR" sz="1200" b="1" dirty="0" smtClean="0"/>
              <a:t>Olivier BACLE</a:t>
            </a:r>
          </a:p>
          <a:p>
            <a:endParaRPr lang="fr-FR" sz="1200" b="1" dirty="0" smtClean="0"/>
          </a:p>
        </p:txBody>
      </p:sp>
      <p:sp>
        <p:nvSpPr>
          <p:cNvPr id="24" name="ZoneTexte 23"/>
          <p:cNvSpPr txBox="1"/>
          <p:nvPr/>
        </p:nvSpPr>
        <p:spPr>
          <a:xfrm>
            <a:off x="395536" y="4869160"/>
            <a:ext cx="2016224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MECENAT</a:t>
            </a:r>
          </a:p>
          <a:p>
            <a:endParaRPr lang="fr-FR" sz="1200" b="1" dirty="0" smtClean="0"/>
          </a:p>
          <a:p>
            <a:r>
              <a:rPr lang="fr-FR" sz="1200" b="1" dirty="0" smtClean="0"/>
              <a:t>Yannis BLAITEAU</a:t>
            </a:r>
          </a:p>
          <a:p>
            <a:endParaRPr lang="fr-FR" sz="1200" b="1" dirty="0" smtClean="0"/>
          </a:p>
        </p:txBody>
      </p:sp>
      <p:sp>
        <p:nvSpPr>
          <p:cNvPr id="26" name="ZoneTexte 25"/>
          <p:cNvSpPr txBox="1"/>
          <p:nvPr/>
        </p:nvSpPr>
        <p:spPr>
          <a:xfrm>
            <a:off x="1619672" y="0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ORGANIGRAMME 2019/2020</a:t>
            </a:r>
            <a:endParaRPr lang="fr-FR" sz="2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987824" y="581199"/>
            <a:ext cx="3240360" cy="61555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Yannis BLAITEAU</a:t>
            </a:r>
          </a:p>
          <a:p>
            <a:pPr algn="ctr"/>
            <a:r>
              <a:rPr lang="fr-FR" sz="1000" dirty="0" smtClean="0"/>
              <a:t>yannis.celine@free.fr 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 06.49.22.69.01</a:t>
            </a:r>
            <a:endParaRPr lang="fr-FR" sz="1000" dirty="0">
              <a:solidFill>
                <a:schemeClr val="tx1"/>
              </a:solidFill>
            </a:endParaRPr>
          </a:p>
        </p:txBody>
      </p:sp>
      <p:pic>
        <p:nvPicPr>
          <p:cNvPr id="32" name="Picture 6" descr="20160713_135141"/>
          <p:cNvPicPr>
            <a:picLocks noChangeAspect="1" noChangeArrowheads="1"/>
          </p:cNvPicPr>
          <p:nvPr/>
        </p:nvPicPr>
        <p:blipFill>
          <a:blip r:embed="rId3" cstate="print"/>
          <a:srcRect t="10294" r="3847" b="16911"/>
          <a:stretch>
            <a:fillRect/>
          </a:stretch>
        </p:blipFill>
        <p:spPr bwMode="auto">
          <a:xfrm>
            <a:off x="2699792" y="1412776"/>
            <a:ext cx="387356" cy="50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440" y="4666808"/>
            <a:ext cx="328364" cy="41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8" descr="IMG_2056 (1)"/>
          <p:cNvPicPr>
            <a:picLocks noChangeAspect="1" noChangeArrowheads="1"/>
          </p:cNvPicPr>
          <p:nvPr/>
        </p:nvPicPr>
        <p:blipFill>
          <a:blip r:embed="rId5" cstate="print"/>
          <a:srcRect l="16667" t="10812" r="18889" b="23140"/>
          <a:stretch>
            <a:fillRect/>
          </a:stretch>
        </p:blipFill>
        <p:spPr bwMode="auto">
          <a:xfrm>
            <a:off x="4283967" y="2996952"/>
            <a:ext cx="288033" cy="39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26547" y="2996952"/>
            <a:ext cx="365933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ZoneTexte 36"/>
          <p:cNvSpPr txBox="1"/>
          <p:nvPr/>
        </p:nvSpPr>
        <p:spPr>
          <a:xfrm>
            <a:off x="323528" y="5795972"/>
            <a:ext cx="2952328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Membres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3491880" y="6093296"/>
            <a:ext cx="165618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Orianne </a:t>
            </a:r>
            <a:r>
              <a:rPr lang="fr-FR" sz="1000" b="1" dirty="0" smtClean="0"/>
              <a:t>ESNARD</a:t>
            </a:r>
            <a:endParaRPr lang="fr-FR" sz="1000" dirty="0"/>
          </a:p>
        </p:txBody>
      </p:sp>
      <p:sp>
        <p:nvSpPr>
          <p:cNvPr id="40" name="ZoneTexte 39"/>
          <p:cNvSpPr txBox="1"/>
          <p:nvPr/>
        </p:nvSpPr>
        <p:spPr>
          <a:xfrm>
            <a:off x="4932040" y="6093296"/>
            <a:ext cx="180020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Anne-Céline </a:t>
            </a:r>
            <a:r>
              <a:rPr lang="fr-FR" sz="1000" b="1" dirty="0" smtClean="0"/>
              <a:t>PUECH</a:t>
            </a:r>
            <a:endParaRPr lang="fr-FR" sz="1000" dirty="0"/>
          </a:p>
        </p:txBody>
      </p:sp>
      <p:sp>
        <p:nvSpPr>
          <p:cNvPr id="39" name="ZoneTexte 38"/>
          <p:cNvSpPr txBox="1"/>
          <p:nvPr/>
        </p:nvSpPr>
        <p:spPr>
          <a:xfrm>
            <a:off x="1835696" y="6093296"/>
            <a:ext cx="1584176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Mélanie GUICHETEAU</a:t>
            </a:r>
          </a:p>
          <a:p>
            <a:r>
              <a:rPr lang="fr-FR" sz="1000" dirty="0" smtClean="0"/>
              <a:t/>
            </a:r>
            <a:br>
              <a:rPr lang="fr-FR" sz="1000" dirty="0" smtClean="0"/>
            </a:br>
            <a:endParaRPr lang="fr-FR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 l="11924" r="22531" b="26262"/>
          <a:stretch>
            <a:fillRect/>
          </a:stretch>
        </p:blipFill>
        <p:spPr bwMode="auto">
          <a:xfrm>
            <a:off x="6372200" y="5229200"/>
            <a:ext cx="312035" cy="46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utoShape 4" descr="SF2_Benaiteau_Lea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0" name="AutoShape 6" descr="SF2_Benaiteau_Lea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2" name="AutoShape 8" descr="SF2_Benaiteau_Lea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4" name="AutoShape 10" descr="SG2_Bacle_Olivier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6" name="AutoShape 12" descr="SG2_Bacle_Olivier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03648" y="6165304"/>
            <a:ext cx="26561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ZoneTexte 44"/>
          <p:cNvSpPr txBox="1"/>
          <p:nvPr/>
        </p:nvSpPr>
        <p:spPr>
          <a:xfrm>
            <a:off x="395536" y="6093296"/>
            <a:ext cx="180020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Léa </a:t>
            </a:r>
            <a:r>
              <a:rPr lang="fr-FR" sz="1000" b="1" dirty="0" smtClean="0"/>
              <a:t>BENAITEAU</a:t>
            </a:r>
            <a:endParaRPr lang="fr-FR" sz="1000" b="1" dirty="0" smtClean="0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8064" y="1412776"/>
            <a:ext cx="432048" cy="58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0" cstate="print"/>
          <a:srcRect l="8783" r="8943" b="27563"/>
          <a:stretch>
            <a:fillRect/>
          </a:stretch>
        </p:blipFill>
        <p:spPr bwMode="auto">
          <a:xfrm>
            <a:off x="5580112" y="620688"/>
            <a:ext cx="432048" cy="50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372200" y="3140968"/>
            <a:ext cx="360040" cy="45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1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32440" y="3840083"/>
            <a:ext cx="360040" cy="45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35696" y="4221088"/>
            <a:ext cx="37201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72200" y="4149080"/>
            <a:ext cx="360040" cy="48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72200" y="4725144"/>
            <a:ext cx="33709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835696" y="2852936"/>
            <a:ext cx="30805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83968" y="4581128"/>
            <a:ext cx="360040" cy="5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15"/>
          <p:cNvPicPr>
            <a:picLocks noChangeAspect="1" noChangeArrowheads="1"/>
          </p:cNvPicPr>
          <p:nvPr/>
        </p:nvPicPr>
        <p:blipFill>
          <a:blip r:embed="rId10" cstate="print"/>
          <a:srcRect l="8783" r="8943" b="27563"/>
          <a:stretch>
            <a:fillRect/>
          </a:stretch>
        </p:blipFill>
        <p:spPr bwMode="auto">
          <a:xfrm>
            <a:off x="1763688" y="5157192"/>
            <a:ext cx="432048" cy="50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6" name="AutoShape 22" descr="https://extranet.ffbb.com/fbi/afficherLicenceDonneesAjax.do?action=recupererPhoto&amp;idDocument=651624"/>
          <p:cNvSpPr>
            <a:spLocks noChangeAspect="1" noChangeArrowheads="1"/>
          </p:cNvSpPr>
          <p:nvPr/>
        </p:nvSpPr>
        <p:spPr bwMode="auto">
          <a:xfrm>
            <a:off x="123825" y="-601663"/>
            <a:ext cx="981075" cy="1266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572000" y="6165304"/>
            <a:ext cx="27074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68344" y="1412776"/>
            <a:ext cx="360040" cy="553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AutoShape 5" descr="https://extranet.ffbb.com/fbi/afficherLicenceDonneesAjax.do?action=recupererPhoto&amp;idDocument=665252"/>
          <p:cNvSpPr>
            <a:spLocks noChangeAspect="1" noChangeArrowheads="1"/>
          </p:cNvSpPr>
          <p:nvPr/>
        </p:nvSpPr>
        <p:spPr bwMode="auto">
          <a:xfrm>
            <a:off x="123825" y="-601663"/>
            <a:ext cx="981075" cy="1266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1" name="AutoShape 7" descr="https://extranet.ffbb.com/fbi/afficherLicenceDonneesAjax.do?action=recupererPhoto&amp;idDocument=665252"/>
          <p:cNvSpPr>
            <a:spLocks noChangeAspect="1" noChangeArrowheads="1"/>
          </p:cNvSpPr>
          <p:nvPr/>
        </p:nvSpPr>
        <p:spPr bwMode="auto">
          <a:xfrm>
            <a:off x="123825" y="-601663"/>
            <a:ext cx="981075" cy="1266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83968" y="5157192"/>
            <a:ext cx="392832" cy="519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131840" y="6165304"/>
            <a:ext cx="288032" cy="36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283968" y="3789040"/>
            <a:ext cx="30934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Image 64"/>
          <p:cNvPicPr/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084168" y="6165304"/>
            <a:ext cx="28803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7" name="Connecteur droit 66"/>
          <p:cNvCxnSpPr/>
          <p:nvPr/>
        </p:nvCxnSpPr>
        <p:spPr>
          <a:xfrm>
            <a:off x="323528" y="6093296"/>
            <a:ext cx="8496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Image 71"/>
          <p:cNvPicPr/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1835696" y="3356992"/>
            <a:ext cx="318407" cy="43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ZoneTexte 55"/>
          <p:cNvSpPr txBox="1"/>
          <p:nvPr/>
        </p:nvSpPr>
        <p:spPr>
          <a:xfrm>
            <a:off x="2987824" y="744959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Président</a:t>
            </a:r>
          </a:p>
        </p:txBody>
      </p:sp>
      <p:pic>
        <p:nvPicPr>
          <p:cNvPr id="57" name="Image 56" descr="C:\Users\boisseau\Documents\FAMILLE BOISSEAU\BASKET ESSL\2019-2020\Logo noir.png"/>
          <p:cNvPicPr/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07504" y="116632"/>
            <a:ext cx="100811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Image 57" descr="C:\Users\boisseau\Documents\FAMILLE BOISSEAU\BASKET ESSL\2019-2020\Logo noir.png"/>
          <p:cNvPicPr/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135888" y="116632"/>
            <a:ext cx="100811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85</Words>
  <Application>Microsoft Office PowerPoint</Application>
  <PresentationFormat>Affichage à l'écran (4:3)</PresentationFormat>
  <Paragraphs>78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boisseau</dc:creator>
  <cp:lastModifiedBy>boisseau</cp:lastModifiedBy>
  <cp:revision>111</cp:revision>
  <dcterms:created xsi:type="dcterms:W3CDTF">2019-03-03T08:24:28Z</dcterms:created>
  <dcterms:modified xsi:type="dcterms:W3CDTF">2019-10-16T07:09:22Z</dcterms:modified>
</cp:coreProperties>
</file>